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Economica"/>
      <p:regular r:id="rId19"/>
      <p:bold r:id="rId20"/>
      <p:italic r:id="rId21"/>
      <p:boldItalic r:id="rId22"/>
    </p:embeddedFont>
    <p:embeddedFont>
      <p:font typeface="Roboto"/>
      <p:regular r:id="rId23"/>
      <p:bold r:id="rId24"/>
      <p:italic r:id="rId25"/>
      <p:boldItalic r:id="rId26"/>
    </p:embeddedFont>
    <p:embeddedFont>
      <p:font typeface="Open Sans"/>
      <p:regular r:id="rId27"/>
      <p:bold r:id="rId28"/>
      <p:italic r:id="rId29"/>
      <p:boldItalic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conomica-bold.fntdata"/><Relationship Id="rId22" Type="http://schemas.openxmlformats.org/officeDocument/2006/relationships/font" Target="fonts/Economica-boldItalic.fntdata"/><Relationship Id="rId21" Type="http://schemas.openxmlformats.org/officeDocument/2006/relationships/font" Target="fonts/Economica-italic.fntdata"/><Relationship Id="rId24" Type="http://schemas.openxmlformats.org/officeDocument/2006/relationships/font" Target="fonts/Roboto-bold.fntdata"/><Relationship Id="rId23" Type="http://schemas.openxmlformats.org/officeDocument/2006/relationships/font" Target="fonts/Robot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-boldItalic.fntdata"/><Relationship Id="rId25" Type="http://schemas.openxmlformats.org/officeDocument/2006/relationships/font" Target="fonts/Roboto-italic.fntdata"/><Relationship Id="rId28" Type="http://schemas.openxmlformats.org/officeDocument/2006/relationships/font" Target="fonts/OpenSans-bold.fntdata"/><Relationship Id="rId27" Type="http://schemas.openxmlformats.org/officeDocument/2006/relationships/font" Target="fonts/Open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OpenSans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Economica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6cf3fbe5e9_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6cf3fbe5e9_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6cf3fbe5e9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6cf3fbe5e9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6cf3fbe5e9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6cf3fbe5e9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6cf3fbe5e9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6cf3fbe5e9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6cf3fbe5e9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6cf3fbe5e9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6cf3fbe5e9_1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6cf3fbe5e9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6cf3fbe5e9_1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6cf3fbe5e9_1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6cf3fbe5e9_1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6cf3fbe5e9_1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6cf3fbe5e9_1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6cf3fbe5e9_1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6cf3fbe5e9_1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6cf3fbe5e9_1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6cf3fbe5e9_1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6cf3fbe5e9_1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6cf3fbe5e9_1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6cf3fbe5e9_1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" name="Google Shape;17;p3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/>
          <p:nvPr>
            <p:ph type="ctrTitle"/>
          </p:nvPr>
        </p:nvSpPr>
        <p:spPr>
          <a:xfrm>
            <a:off x="639975" y="562772"/>
            <a:ext cx="5459400" cy="241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11 listopada -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oczami uczniów SP2</a:t>
            </a:r>
            <a:endParaRPr/>
          </a:p>
        </p:txBody>
      </p:sp>
      <p:sp>
        <p:nvSpPr>
          <p:cNvPr id="63" name="Google Shape;63;p13"/>
          <p:cNvSpPr txBox="1"/>
          <p:nvPr>
            <p:ph idx="1" type="subTitle"/>
          </p:nvPr>
        </p:nvSpPr>
        <p:spPr>
          <a:xfrm>
            <a:off x="3044700" y="3116568"/>
            <a:ext cx="5091900" cy="160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 </a:t>
            </a:r>
            <a:r>
              <a:rPr lang="pl" sz="1200">
                <a:solidFill>
                  <a:srgbClr val="0A0A0A"/>
                </a:solidFill>
                <a:highlight>
                  <a:srgbClr val="A64D79"/>
                </a:highlight>
                <a:latin typeface="Roboto"/>
                <a:ea typeface="Roboto"/>
                <a:cs typeface="Roboto"/>
                <a:sym typeface="Roboto"/>
              </a:rPr>
              <a:t>Powiatowy konkurs plastyczny „Niepodległość”: Prace można było składać do 27 października 2025 r., a wyniki zostaną opublikowane 6 listopada 2025 r. na stronie www.pck.nowotarski.org.pl.</a:t>
            </a:r>
            <a:endParaRPr sz="1200">
              <a:solidFill>
                <a:srgbClr val="0A0A0A"/>
              </a:solidFill>
              <a:highlight>
                <a:srgbClr val="A64D79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med">
        <p14:prism dir="l"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6A5AF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0" name="Google Shape;70;p14" title="IMG20251027122518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311700" y="193000"/>
            <a:ext cx="2423700" cy="2274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Bóg, honor , Ojczyzna</a:t>
            </a:r>
            <a:endParaRPr/>
          </a:p>
        </p:txBody>
      </p:sp>
      <p:pic>
        <p:nvPicPr>
          <p:cNvPr id="76" name="Google Shape;76;p15" title="IMG2025102710183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3853725" y="278525"/>
            <a:ext cx="4360925" cy="4842025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5"/>
          <p:cNvSpPr txBox="1"/>
          <p:nvPr/>
        </p:nvSpPr>
        <p:spPr>
          <a:xfrm>
            <a:off x="5189575" y="2076825"/>
            <a:ext cx="33600" cy="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6" title="IMG20251027101816.jpg"/>
          <p:cNvPicPr preferRelativeResize="0"/>
          <p:nvPr/>
        </p:nvPicPr>
        <p:blipFill rotWithShape="1">
          <a:blip r:embed="rId3">
            <a:alphaModFix/>
          </a:blip>
          <a:srcRect b="0" l="0" r="4888" t="0"/>
          <a:stretch/>
        </p:blipFill>
        <p:spPr>
          <a:xfrm rot="10800000">
            <a:off x="1275877" y="69725"/>
            <a:ext cx="7825198" cy="46280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  <a:reflection blurRad="0" dir="5400000" dist="38100" endA="0" endPos="30000" fadeDir="5400012" kx="0" rotWithShape="0" algn="bl" stPos="0" sy="-100000" ky="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4C2F4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7" title="IMG20251027101729.jpg"/>
          <p:cNvPicPr preferRelativeResize="0"/>
          <p:nvPr/>
        </p:nvPicPr>
        <p:blipFill rotWithShape="1">
          <a:blip r:embed="rId3">
            <a:alphaModFix/>
          </a:blip>
          <a:srcRect b="606" l="0" r="7757" t="0"/>
          <a:stretch/>
        </p:blipFill>
        <p:spPr>
          <a:xfrm rot="10800000">
            <a:off x="1233903" y="246526"/>
            <a:ext cx="7773972" cy="4711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4C2F4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8" title="IMG2025102710171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3173850" y="430650"/>
            <a:ext cx="5039974" cy="3989275"/>
          </a:xfrm>
          <a:prstGeom prst="rect">
            <a:avLst/>
          </a:prstGeom>
          <a:noFill/>
          <a:ln cap="flat" cmpd="thickThin" w="381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FA8DC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9" title="IMG2025102710153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7425" y="-75950"/>
            <a:ext cx="2893185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A4C2F4"/>
        </a:soli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0" title="IMG2025102710165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2159999" y="1390374"/>
            <a:ext cx="4654177" cy="2617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2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9" name="Google Shape;109;p21" title="IMG20251027101625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550327" y="208014"/>
            <a:ext cx="8404398" cy="4727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2" title="IMG20251027101520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2000273" y="-2319625"/>
            <a:ext cx="5221051" cy="9281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3" title="IMG2025102712252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2228224" y="-1630573"/>
            <a:ext cx="4717976" cy="8387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4" title="IMG20251027101556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2321099" y="1021374"/>
            <a:ext cx="5034301" cy="2831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FC5E8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5" title="IMG20251027101609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2298437" y="1178362"/>
            <a:ext cx="4644977" cy="2612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57BB8A"/>
      </a:accent3>
      <a:accent4>
        <a:srgbClr val="78909C"/>
      </a:accent4>
      <a:accent5>
        <a:srgbClr val="607D8B"/>
      </a:accent5>
      <a:accent6>
        <a:srgbClr val="DCE755"/>
      </a:accent6>
      <a:hlink>
        <a:srgbClr val="607D8B"/>
      </a:hlink>
      <a:folHlink>
        <a:srgbClr val="607D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